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19" r:id="rId1"/>
  </p:sldMasterIdLst>
  <p:notesMasterIdLst>
    <p:notesMasterId r:id="rId3"/>
  </p:notesMasterIdLst>
  <p:sldIdLst>
    <p:sldId id="648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  <a:srgbClr val="A95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618" autoAdjust="0"/>
    <p:restoredTop sz="94624" autoAdjust="0"/>
  </p:normalViewPr>
  <p:slideViewPr>
    <p:cSldViewPr>
      <p:cViewPr varScale="1">
        <p:scale>
          <a:sx n="67" d="100"/>
          <a:sy n="67" d="100"/>
        </p:scale>
        <p:origin x="-133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09A85-8E24-495C-B40F-CE9C93726855}" type="datetimeFigureOut">
              <a:rPr lang="ru-RU" smtClean="0"/>
              <a:pPr/>
              <a:t>03.02.2025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46C55-D6B4-470A-BB9F-5FDFD1196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26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828D2-F7F9-4F4F-BE67-43CA2529E7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BF54B-D359-47AE-8A15-965EB3E1D2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8C2EA4-BB38-4DFB-88BA-2E65EC581C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863DA-018A-44CF-B04F-042A02AECD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F3DF-B282-40B4-864D-62CD57EBF6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32066-E739-49AD-82AC-1C6AD79DFF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0AC86-195E-47F8-AED8-4C14A4C548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CAC8C-D9DF-44E5-A2A2-EB8AB95E70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C7ADFD-3F76-4FC7-975B-0C32191131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66E86-E53A-4651-8E82-8B2BC21482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ABC25-9450-41ED-A10D-43E0872E72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8EA1E9A-6715-4F1B-93CE-877383F51F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0" r:id="rId1"/>
    <p:sldLayoutId id="2147484521" r:id="rId2"/>
    <p:sldLayoutId id="2147484522" r:id="rId3"/>
    <p:sldLayoutId id="2147484523" r:id="rId4"/>
    <p:sldLayoutId id="2147484524" r:id="rId5"/>
    <p:sldLayoutId id="2147484525" r:id="rId6"/>
    <p:sldLayoutId id="2147484526" r:id="rId7"/>
    <p:sldLayoutId id="2147484527" r:id="rId8"/>
    <p:sldLayoutId id="2147484528" r:id="rId9"/>
    <p:sldLayoutId id="2147484529" r:id="rId10"/>
    <p:sldLayoutId id="2147484530" r:id="rId11"/>
  </p:sldLayoutIdLst>
  <p:transition spd="med">
    <p:cover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type="subTitle" idx="4294967295"/>
          </p:nvPr>
        </p:nvSpPr>
        <p:spPr>
          <a:xfrm>
            <a:off x="0" y="152400"/>
            <a:ext cx="9144000" cy="1676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6 февраля 2025г  в 17.30час                                                                    в  Доме культуры «ИМПУЛЬС»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905000"/>
            <a:ext cx="9144000" cy="4724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состоится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Отчет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 результатах деятельности    главы </a:t>
            </a:r>
            <a:r>
              <a:rPr lang="ru-RU" sz="31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br>
              <a:rPr lang="ru-RU" sz="31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результатах   </a:t>
            </a:r>
            <a:r>
              <a:rPr lang="ru-RU" sz="31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31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Администрации   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городского поселения   Пионерский   за 2024 год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тчет </a:t>
            </a:r>
            <a:b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Совета  депутатов  5 созыва за 2024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тчет </a:t>
            </a:r>
            <a:b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участковых уполномоченных отдела  полиции г.п.Пионерский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14524</TotalTime>
  <Words>11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состоится  Отчет   о  результатах деятельности    главы ,    о результатах   деятельности Администрации   городского поселения   Пионерский   за 2024 год Отчет  Совета  депутатов  5 созыва за 2024 год Отчет  участковых уполномоченных отдела  полиции г.п.Пионерский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sisadmin</cp:lastModifiedBy>
  <cp:revision>2667</cp:revision>
  <cp:lastPrinted>1601-01-01T00:00:00Z</cp:lastPrinted>
  <dcterms:created xsi:type="dcterms:W3CDTF">1601-01-01T00:00:00Z</dcterms:created>
  <dcterms:modified xsi:type="dcterms:W3CDTF">2025-02-03T04:52:12Z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