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6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6A20E-65F4-44A2-B632-BC246938F257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E07A-DD9C-4665-9634-8DF351461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6A20E-65F4-44A2-B632-BC246938F257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E07A-DD9C-4665-9634-8DF351461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6A20E-65F4-44A2-B632-BC246938F257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E07A-DD9C-4665-9634-8DF351461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6A20E-65F4-44A2-B632-BC246938F257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E07A-DD9C-4665-9634-8DF351461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6A20E-65F4-44A2-B632-BC246938F257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E07A-DD9C-4665-9634-8DF351461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6A20E-65F4-44A2-B632-BC246938F257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E07A-DD9C-4665-9634-8DF351461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6A20E-65F4-44A2-B632-BC246938F257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E07A-DD9C-4665-9634-8DF351461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6A20E-65F4-44A2-B632-BC246938F257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E07A-DD9C-4665-9634-8DF351461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6A20E-65F4-44A2-B632-BC246938F257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E07A-DD9C-4665-9634-8DF351461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6A20E-65F4-44A2-B632-BC246938F257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E07A-DD9C-4665-9634-8DF351461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6A20E-65F4-44A2-B632-BC246938F257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FA0E07A-DD9C-4665-9634-8DF3514613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56A20E-65F4-44A2-B632-BC246938F257}" type="datetimeFigureOut">
              <a:rPr lang="ru-RU" smtClean="0"/>
              <a:pPr/>
              <a:t>23.04.2024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A0E07A-DD9C-4665-9634-8DF3514613B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457200" y="764704"/>
            <a:ext cx="8291264" cy="583264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ОТКЛЮЧЕНИЕ ХОЛОДНОЙ ВОДЫ</a:t>
            </a:r>
          </a:p>
          <a:p>
            <a:pPr algn="ctr"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27 апреля 2024г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-00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12-30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час</a:t>
            </a: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МУП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«Советский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тепловодоканал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» проводит работы по промывке сетей холодного водоснабжения в п.Пионерский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</TotalTime>
  <Words>25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Поток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Glava</dc:creator>
  <cp:lastModifiedBy>Glava</cp:lastModifiedBy>
  <cp:revision>7</cp:revision>
  <dcterms:created xsi:type="dcterms:W3CDTF">2022-02-28T10:52:08Z</dcterms:created>
  <dcterms:modified xsi:type="dcterms:W3CDTF">2024-04-23T09:57:57Z</dcterms:modified>
</cp:coreProperties>
</file>