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6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56A20E-65F4-44A2-B632-BC246938F257}" type="datetimeFigureOut">
              <a:rPr lang="ru-RU" smtClean="0"/>
              <a:pPr/>
              <a:t>27.04.2024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0E07A-DD9C-4665-9634-8DF3514613B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0"/>
            <a:ext cx="8291264" cy="659735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5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800" b="1" dirty="0" smtClean="0">
                <a:latin typeface="Times New Roman" pitchFamily="18" charset="0"/>
                <a:cs typeface="Times New Roman" pitchFamily="18" charset="0"/>
              </a:rPr>
              <a:t>Объявление</a:t>
            </a: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600" b="1" dirty="0" smtClean="0">
                <a:latin typeface="Times New Roman" pitchFamily="18" charset="0"/>
                <a:cs typeface="Times New Roman" pitchFamily="18" charset="0"/>
              </a:rPr>
              <a:t>Вниманию жителей Пионерского куста!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03.05.2024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года в 16.00 часов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в ДК Импульс п.Пионерский состоится встреча представителей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Управления социальной защиты населения, опеки и попечительства по городу </a:t>
            </a:r>
            <a:r>
              <a:rPr lang="ru-RU" sz="5000" b="1" dirty="0" err="1" smtClean="0">
                <a:latin typeface="Times New Roman" pitchFamily="18" charset="0"/>
                <a:cs typeface="Times New Roman" pitchFamily="18" charset="0"/>
              </a:rPr>
              <a:t>Югорску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и Советскому району и Агентства социального благополучия населения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 с многодетными семьями</a:t>
            </a:r>
          </a:p>
          <a:p>
            <a:pPr algn="ctr">
              <a:buNone/>
            </a:pP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(с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целью информирования об изменениях в </a:t>
            </a:r>
            <a:r>
              <a:rPr lang="ru-RU" sz="5000" b="1" dirty="0" smtClean="0">
                <a:latin typeface="Times New Roman" pitchFamily="18" charset="0"/>
                <a:cs typeface="Times New Roman" pitchFamily="18" charset="0"/>
              </a:rPr>
              <a:t>законодательстве)</a:t>
            </a:r>
          </a:p>
          <a:p>
            <a:pPr algn="ctr">
              <a:buNone/>
            </a:pPr>
            <a:endParaRPr lang="ru-RU" sz="4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</TotalTime>
  <Words>49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Glava</dc:creator>
  <cp:lastModifiedBy>Glava</cp:lastModifiedBy>
  <cp:revision>11</cp:revision>
  <dcterms:created xsi:type="dcterms:W3CDTF">2022-02-28T10:52:08Z</dcterms:created>
  <dcterms:modified xsi:type="dcterms:W3CDTF">2024-04-27T10:29:17Z</dcterms:modified>
</cp:coreProperties>
</file>